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8" r:id="rId3"/>
    <p:sldId id="257" r:id="rId4"/>
    <p:sldId id="259" r:id="rId5"/>
    <p:sldId id="260" r:id="rId6"/>
    <p:sldId id="261" r:id="rId7"/>
    <p:sldId id="262" r:id="rId8"/>
    <p:sldId id="265" r:id="rId9"/>
    <p:sldId id="263" r:id="rId10"/>
    <p:sldId id="264" r:id="rId11"/>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0FDEDF-35AE-F41E-EC44-2BB800231812}" v="160" dt="2021-11-13T14:07:57.057"/>
    <p1510:client id="{AF5548D9-1007-C142-3713-221B5F92DF8B}" v="8" dt="2021-12-04T09:24:26.648"/>
    <p1510:client id="{F2FF8F04-EF1B-4161-8D27-C65AB52F87F2}" v="505" dt="2021-11-03T13:05:27.325"/>
    <p1510:client id="{FCECE090-4B93-9DFF-55CF-DC3198933180}" v="73" dt="2021-11-20T12:08:06.4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E67ACD6-B0DC-4382-B356-841CD0175C69}" type="doc">
      <dgm:prSet loTypeId="urn:microsoft.com/office/officeart/2016/7/layout/LinearBlockProcessNumbered" loCatId="process" qsTypeId="urn:microsoft.com/office/officeart/2005/8/quickstyle/simple1" qsCatId="simple" csTypeId="urn:microsoft.com/office/officeart/2005/8/colors/accent1_2" csCatId="accent1" phldr="1"/>
      <dgm:spPr/>
      <dgm:t>
        <a:bodyPr/>
        <a:lstStyle/>
        <a:p>
          <a:endParaRPr lang="en-US"/>
        </a:p>
      </dgm:t>
    </dgm:pt>
    <dgm:pt modelId="{500607DB-6D92-4CED-81BB-51173EA6CB87}">
      <dgm:prSet/>
      <dgm:spPr/>
      <dgm:t>
        <a:bodyPr/>
        <a:lstStyle/>
        <a:p>
          <a:pPr>
            <a:lnSpc>
              <a:spcPct val="100000"/>
            </a:lnSpc>
            <a:defRPr cap="all"/>
          </a:pPr>
          <a:r>
            <a:rPr lang="en-GB"/>
            <a:t>Vote of Thanks</a:t>
          </a:r>
          <a:endParaRPr lang="en-US"/>
        </a:p>
      </dgm:t>
    </dgm:pt>
    <dgm:pt modelId="{2E26CBA8-16CE-4165-9384-2F7F01D2B27A}" type="parTrans" cxnId="{0F7C7935-1CD4-42CA-A94A-BC803F8A32F1}">
      <dgm:prSet/>
      <dgm:spPr/>
      <dgm:t>
        <a:bodyPr/>
        <a:lstStyle/>
        <a:p>
          <a:endParaRPr lang="en-US"/>
        </a:p>
      </dgm:t>
    </dgm:pt>
    <dgm:pt modelId="{211187E9-249C-4C55-9754-62F086122117}" type="sibTrans" cxnId="{0F7C7935-1CD4-42CA-A94A-BC803F8A32F1}">
      <dgm:prSet phldrT="01"/>
      <dgm:spPr/>
      <dgm:t>
        <a:bodyPr/>
        <a:lstStyle/>
        <a:p>
          <a:r>
            <a:rPr lang="en-US"/>
            <a:t>01</a:t>
          </a:r>
        </a:p>
      </dgm:t>
    </dgm:pt>
    <dgm:pt modelId="{C5C96A2A-B8BB-49D6-BA48-08CA8D8A9629}">
      <dgm:prSet/>
      <dgm:spPr/>
      <dgm:t>
        <a:bodyPr/>
        <a:lstStyle/>
        <a:p>
          <a:pPr>
            <a:lnSpc>
              <a:spcPct val="100000"/>
            </a:lnSpc>
            <a:defRPr cap="all"/>
          </a:pPr>
          <a:r>
            <a:rPr lang="en-GB"/>
            <a:t>Student Introduction</a:t>
          </a:r>
          <a:endParaRPr lang="en-US"/>
        </a:p>
      </dgm:t>
    </dgm:pt>
    <dgm:pt modelId="{0BA69AB5-4423-4446-8252-77DCEE52F690}" type="parTrans" cxnId="{FE599A9C-8A25-416C-BC58-67ED0ED76192}">
      <dgm:prSet/>
      <dgm:spPr/>
      <dgm:t>
        <a:bodyPr/>
        <a:lstStyle/>
        <a:p>
          <a:endParaRPr lang="en-US"/>
        </a:p>
      </dgm:t>
    </dgm:pt>
    <dgm:pt modelId="{A7D74D02-EE51-483B-8AA6-77E00D6ACA63}" type="sibTrans" cxnId="{FE599A9C-8A25-416C-BC58-67ED0ED76192}">
      <dgm:prSet phldrT="02"/>
      <dgm:spPr/>
      <dgm:t>
        <a:bodyPr/>
        <a:lstStyle/>
        <a:p>
          <a:r>
            <a:rPr lang="en-US"/>
            <a:t>02</a:t>
          </a:r>
        </a:p>
      </dgm:t>
    </dgm:pt>
    <dgm:pt modelId="{F6503BF3-7D18-484E-99EB-ACFB37FB6F7E}">
      <dgm:prSet/>
      <dgm:spPr/>
      <dgm:t>
        <a:bodyPr/>
        <a:lstStyle/>
        <a:p>
          <a:pPr>
            <a:lnSpc>
              <a:spcPct val="100000"/>
            </a:lnSpc>
            <a:defRPr cap="all"/>
          </a:pPr>
          <a:r>
            <a:rPr lang="en-GB"/>
            <a:t>Internship journey</a:t>
          </a:r>
          <a:endParaRPr lang="en-US"/>
        </a:p>
      </dgm:t>
    </dgm:pt>
    <dgm:pt modelId="{97241996-10E3-4F46-A248-CB65EE657620}" type="parTrans" cxnId="{5470A908-DA7D-4DEE-8047-D7F5E87050EF}">
      <dgm:prSet/>
      <dgm:spPr/>
      <dgm:t>
        <a:bodyPr/>
        <a:lstStyle/>
        <a:p>
          <a:endParaRPr lang="en-US"/>
        </a:p>
      </dgm:t>
    </dgm:pt>
    <dgm:pt modelId="{43C1648C-534F-4672-9D7B-2D15C6AEB75F}" type="sibTrans" cxnId="{5470A908-DA7D-4DEE-8047-D7F5E87050EF}">
      <dgm:prSet phldrT="03"/>
      <dgm:spPr/>
      <dgm:t>
        <a:bodyPr/>
        <a:lstStyle/>
        <a:p>
          <a:r>
            <a:rPr lang="en-US"/>
            <a:t>03</a:t>
          </a:r>
        </a:p>
      </dgm:t>
    </dgm:pt>
    <dgm:pt modelId="{21EA7A08-EE79-451C-966F-D6165B98AC60}">
      <dgm:prSet/>
      <dgm:spPr/>
      <dgm:t>
        <a:bodyPr/>
        <a:lstStyle/>
        <a:p>
          <a:pPr>
            <a:lnSpc>
              <a:spcPct val="100000"/>
            </a:lnSpc>
            <a:defRPr cap="all"/>
          </a:pPr>
          <a:r>
            <a:rPr lang="en-GB"/>
            <a:t>About App</a:t>
          </a:r>
          <a:endParaRPr lang="en-US"/>
        </a:p>
      </dgm:t>
    </dgm:pt>
    <dgm:pt modelId="{8C3803C0-5B69-4DA9-B07B-556EC3B23763}" type="parTrans" cxnId="{83300198-65B5-4895-B28E-0DE60A318922}">
      <dgm:prSet/>
      <dgm:spPr/>
      <dgm:t>
        <a:bodyPr/>
        <a:lstStyle/>
        <a:p>
          <a:endParaRPr lang="en-US"/>
        </a:p>
      </dgm:t>
    </dgm:pt>
    <dgm:pt modelId="{5A37BEE7-8309-4BD9-AF51-8DB7E35DD6C4}" type="sibTrans" cxnId="{83300198-65B5-4895-B28E-0DE60A318922}">
      <dgm:prSet phldrT="04"/>
      <dgm:spPr/>
      <dgm:t>
        <a:bodyPr/>
        <a:lstStyle/>
        <a:p>
          <a:r>
            <a:rPr lang="en-US"/>
            <a:t>04</a:t>
          </a:r>
        </a:p>
      </dgm:t>
    </dgm:pt>
    <dgm:pt modelId="{28B68737-EAB5-4D9B-8C17-C09ECC648898}">
      <dgm:prSet/>
      <dgm:spPr/>
      <dgm:t>
        <a:bodyPr/>
        <a:lstStyle/>
        <a:p>
          <a:pPr>
            <a:lnSpc>
              <a:spcPct val="100000"/>
            </a:lnSpc>
            <a:defRPr cap="all"/>
          </a:pPr>
          <a:r>
            <a:rPr lang="en-GB"/>
            <a:t>Contact information</a:t>
          </a:r>
          <a:endParaRPr lang="en-US"/>
        </a:p>
      </dgm:t>
    </dgm:pt>
    <dgm:pt modelId="{5638B826-894A-4D64-8420-1FFC71E5F228}" type="parTrans" cxnId="{CE2E28B7-B368-4853-8C6F-B5C0A5B7F495}">
      <dgm:prSet/>
      <dgm:spPr/>
      <dgm:t>
        <a:bodyPr/>
        <a:lstStyle/>
        <a:p>
          <a:endParaRPr lang="en-US"/>
        </a:p>
      </dgm:t>
    </dgm:pt>
    <dgm:pt modelId="{B0194255-D469-42BD-B79E-5A0E46CD1ABB}" type="sibTrans" cxnId="{CE2E28B7-B368-4853-8C6F-B5C0A5B7F495}">
      <dgm:prSet phldrT="05"/>
      <dgm:spPr/>
      <dgm:t>
        <a:bodyPr/>
        <a:lstStyle/>
        <a:p>
          <a:r>
            <a:rPr lang="en-US"/>
            <a:t>05</a:t>
          </a:r>
        </a:p>
      </dgm:t>
    </dgm:pt>
    <dgm:pt modelId="{8E78BDC8-814C-4778-907D-E220AE0F2827}" type="pres">
      <dgm:prSet presAssocID="{FE67ACD6-B0DC-4382-B356-841CD0175C69}" presName="Name0" presStyleCnt="0">
        <dgm:presLayoutVars>
          <dgm:animLvl val="lvl"/>
          <dgm:resizeHandles val="exact"/>
        </dgm:presLayoutVars>
      </dgm:prSet>
      <dgm:spPr/>
    </dgm:pt>
    <dgm:pt modelId="{DF2518AF-6EEC-44AE-9578-25E28CFE681A}" type="pres">
      <dgm:prSet presAssocID="{500607DB-6D92-4CED-81BB-51173EA6CB87}" presName="compositeNode" presStyleCnt="0">
        <dgm:presLayoutVars>
          <dgm:bulletEnabled val="1"/>
        </dgm:presLayoutVars>
      </dgm:prSet>
      <dgm:spPr/>
    </dgm:pt>
    <dgm:pt modelId="{2AF9F1FD-DABD-4950-98BE-50549CB3B07B}" type="pres">
      <dgm:prSet presAssocID="{500607DB-6D92-4CED-81BB-51173EA6CB87}" presName="bgRect" presStyleLbl="alignNode1" presStyleIdx="0" presStyleCnt="5"/>
      <dgm:spPr/>
    </dgm:pt>
    <dgm:pt modelId="{E03B9AB2-6181-4144-A021-49D02CC12CCE}" type="pres">
      <dgm:prSet presAssocID="{211187E9-249C-4C55-9754-62F086122117}" presName="sibTransNodeRect" presStyleLbl="alignNode1" presStyleIdx="0" presStyleCnt="5">
        <dgm:presLayoutVars>
          <dgm:chMax val="0"/>
          <dgm:bulletEnabled val="1"/>
        </dgm:presLayoutVars>
      </dgm:prSet>
      <dgm:spPr/>
    </dgm:pt>
    <dgm:pt modelId="{5423365B-1B05-4CCF-9F03-4DE64963F006}" type="pres">
      <dgm:prSet presAssocID="{500607DB-6D92-4CED-81BB-51173EA6CB87}" presName="nodeRect" presStyleLbl="alignNode1" presStyleIdx="0" presStyleCnt="5">
        <dgm:presLayoutVars>
          <dgm:bulletEnabled val="1"/>
        </dgm:presLayoutVars>
      </dgm:prSet>
      <dgm:spPr/>
    </dgm:pt>
    <dgm:pt modelId="{7DA7AAD9-56E7-4100-93E6-4EA3136D868D}" type="pres">
      <dgm:prSet presAssocID="{211187E9-249C-4C55-9754-62F086122117}" presName="sibTrans" presStyleCnt="0"/>
      <dgm:spPr/>
    </dgm:pt>
    <dgm:pt modelId="{259B5B9C-F57E-4D2F-AE9A-C179357E70C4}" type="pres">
      <dgm:prSet presAssocID="{C5C96A2A-B8BB-49D6-BA48-08CA8D8A9629}" presName="compositeNode" presStyleCnt="0">
        <dgm:presLayoutVars>
          <dgm:bulletEnabled val="1"/>
        </dgm:presLayoutVars>
      </dgm:prSet>
      <dgm:spPr/>
    </dgm:pt>
    <dgm:pt modelId="{F5DF031F-414B-466C-8B6B-B59AC4452EB5}" type="pres">
      <dgm:prSet presAssocID="{C5C96A2A-B8BB-49D6-BA48-08CA8D8A9629}" presName="bgRect" presStyleLbl="alignNode1" presStyleIdx="1" presStyleCnt="5"/>
      <dgm:spPr/>
    </dgm:pt>
    <dgm:pt modelId="{29973408-AC76-4E8B-B5AF-619FA3E46DC3}" type="pres">
      <dgm:prSet presAssocID="{A7D74D02-EE51-483B-8AA6-77E00D6ACA63}" presName="sibTransNodeRect" presStyleLbl="alignNode1" presStyleIdx="1" presStyleCnt="5">
        <dgm:presLayoutVars>
          <dgm:chMax val="0"/>
          <dgm:bulletEnabled val="1"/>
        </dgm:presLayoutVars>
      </dgm:prSet>
      <dgm:spPr/>
    </dgm:pt>
    <dgm:pt modelId="{D428DA7D-7960-4EBC-8DD9-21D7BA224298}" type="pres">
      <dgm:prSet presAssocID="{C5C96A2A-B8BB-49D6-BA48-08CA8D8A9629}" presName="nodeRect" presStyleLbl="alignNode1" presStyleIdx="1" presStyleCnt="5">
        <dgm:presLayoutVars>
          <dgm:bulletEnabled val="1"/>
        </dgm:presLayoutVars>
      </dgm:prSet>
      <dgm:spPr/>
    </dgm:pt>
    <dgm:pt modelId="{A83C53FA-8ABD-4DE4-B99F-D5C003BB97FB}" type="pres">
      <dgm:prSet presAssocID="{A7D74D02-EE51-483B-8AA6-77E00D6ACA63}" presName="sibTrans" presStyleCnt="0"/>
      <dgm:spPr/>
    </dgm:pt>
    <dgm:pt modelId="{0A94EC66-0EC6-41E0-A9DE-D3335137D0DA}" type="pres">
      <dgm:prSet presAssocID="{F6503BF3-7D18-484E-99EB-ACFB37FB6F7E}" presName="compositeNode" presStyleCnt="0">
        <dgm:presLayoutVars>
          <dgm:bulletEnabled val="1"/>
        </dgm:presLayoutVars>
      </dgm:prSet>
      <dgm:spPr/>
    </dgm:pt>
    <dgm:pt modelId="{641C54FC-D20E-41A4-94E4-34B7B2D7736B}" type="pres">
      <dgm:prSet presAssocID="{F6503BF3-7D18-484E-99EB-ACFB37FB6F7E}" presName="bgRect" presStyleLbl="alignNode1" presStyleIdx="2" presStyleCnt="5"/>
      <dgm:spPr/>
    </dgm:pt>
    <dgm:pt modelId="{6509E179-C645-4AC8-AD31-7B7A4524D614}" type="pres">
      <dgm:prSet presAssocID="{43C1648C-534F-4672-9D7B-2D15C6AEB75F}" presName="sibTransNodeRect" presStyleLbl="alignNode1" presStyleIdx="2" presStyleCnt="5">
        <dgm:presLayoutVars>
          <dgm:chMax val="0"/>
          <dgm:bulletEnabled val="1"/>
        </dgm:presLayoutVars>
      </dgm:prSet>
      <dgm:spPr/>
    </dgm:pt>
    <dgm:pt modelId="{48E7B9FB-CF9F-4E75-8FE3-3F07E59699DD}" type="pres">
      <dgm:prSet presAssocID="{F6503BF3-7D18-484E-99EB-ACFB37FB6F7E}" presName="nodeRect" presStyleLbl="alignNode1" presStyleIdx="2" presStyleCnt="5">
        <dgm:presLayoutVars>
          <dgm:bulletEnabled val="1"/>
        </dgm:presLayoutVars>
      </dgm:prSet>
      <dgm:spPr/>
    </dgm:pt>
    <dgm:pt modelId="{45A458BC-ACE8-43B7-871B-B2FA6347D35C}" type="pres">
      <dgm:prSet presAssocID="{43C1648C-534F-4672-9D7B-2D15C6AEB75F}" presName="sibTrans" presStyleCnt="0"/>
      <dgm:spPr/>
    </dgm:pt>
    <dgm:pt modelId="{36A8A4B4-4C54-4CA9-B45C-82F9514FA76A}" type="pres">
      <dgm:prSet presAssocID="{21EA7A08-EE79-451C-966F-D6165B98AC60}" presName="compositeNode" presStyleCnt="0">
        <dgm:presLayoutVars>
          <dgm:bulletEnabled val="1"/>
        </dgm:presLayoutVars>
      </dgm:prSet>
      <dgm:spPr/>
    </dgm:pt>
    <dgm:pt modelId="{98646754-2900-47D0-A61D-5CC6BB3B97CF}" type="pres">
      <dgm:prSet presAssocID="{21EA7A08-EE79-451C-966F-D6165B98AC60}" presName="bgRect" presStyleLbl="alignNode1" presStyleIdx="3" presStyleCnt="5"/>
      <dgm:spPr/>
    </dgm:pt>
    <dgm:pt modelId="{57ADF320-3193-4099-B624-0D4D05A49C45}" type="pres">
      <dgm:prSet presAssocID="{5A37BEE7-8309-4BD9-AF51-8DB7E35DD6C4}" presName="sibTransNodeRect" presStyleLbl="alignNode1" presStyleIdx="3" presStyleCnt="5">
        <dgm:presLayoutVars>
          <dgm:chMax val="0"/>
          <dgm:bulletEnabled val="1"/>
        </dgm:presLayoutVars>
      </dgm:prSet>
      <dgm:spPr/>
    </dgm:pt>
    <dgm:pt modelId="{759FA862-5648-4252-A14E-C0D3B870A07B}" type="pres">
      <dgm:prSet presAssocID="{21EA7A08-EE79-451C-966F-D6165B98AC60}" presName="nodeRect" presStyleLbl="alignNode1" presStyleIdx="3" presStyleCnt="5">
        <dgm:presLayoutVars>
          <dgm:bulletEnabled val="1"/>
        </dgm:presLayoutVars>
      </dgm:prSet>
      <dgm:spPr/>
    </dgm:pt>
    <dgm:pt modelId="{F5D7BD5A-0B26-4B44-841A-19AD3D8279C3}" type="pres">
      <dgm:prSet presAssocID="{5A37BEE7-8309-4BD9-AF51-8DB7E35DD6C4}" presName="sibTrans" presStyleCnt="0"/>
      <dgm:spPr/>
    </dgm:pt>
    <dgm:pt modelId="{41DD0A49-1D4D-455A-B149-07DFD190CEDC}" type="pres">
      <dgm:prSet presAssocID="{28B68737-EAB5-4D9B-8C17-C09ECC648898}" presName="compositeNode" presStyleCnt="0">
        <dgm:presLayoutVars>
          <dgm:bulletEnabled val="1"/>
        </dgm:presLayoutVars>
      </dgm:prSet>
      <dgm:spPr/>
    </dgm:pt>
    <dgm:pt modelId="{DF3988D2-DBAB-450B-A6D9-1CBE613D9892}" type="pres">
      <dgm:prSet presAssocID="{28B68737-EAB5-4D9B-8C17-C09ECC648898}" presName="bgRect" presStyleLbl="alignNode1" presStyleIdx="4" presStyleCnt="5"/>
      <dgm:spPr/>
    </dgm:pt>
    <dgm:pt modelId="{CEFB4F09-AE04-46CA-B363-4378B473BF87}" type="pres">
      <dgm:prSet presAssocID="{B0194255-D469-42BD-B79E-5A0E46CD1ABB}" presName="sibTransNodeRect" presStyleLbl="alignNode1" presStyleIdx="4" presStyleCnt="5">
        <dgm:presLayoutVars>
          <dgm:chMax val="0"/>
          <dgm:bulletEnabled val="1"/>
        </dgm:presLayoutVars>
      </dgm:prSet>
      <dgm:spPr/>
    </dgm:pt>
    <dgm:pt modelId="{7F213AB1-008C-43DA-8763-3AB0C579C848}" type="pres">
      <dgm:prSet presAssocID="{28B68737-EAB5-4D9B-8C17-C09ECC648898}" presName="nodeRect" presStyleLbl="alignNode1" presStyleIdx="4" presStyleCnt="5">
        <dgm:presLayoutVars>
          <dgm:bulletEnabled val="1"/>
        </dgm:presLayoutVars>
      </dgm:prSet>
      <dgm:spPr/>
    </dgm:pt>
  </dgm:ptLst>
  <dgm:cxnLst>
    <dgm:cxn modelId="{5470A908-DA7D-4DEE-8047-D7F5E87050EF}" srcId="{FE67ACD6-B0DC-4382-B356-841CD0175C69}" destId="{F6503BF3-7D18-484E-99EB-ACFB37FB6F7E}" srcOrd="2" destOrd="0" parTransId="{97241996-10E3-4F46-A248-CB65EE657620}" sibTransId="{43C1648C-534F-4672-9D7B-2D15C6AEB75F}"/>
    <dgm:cxn modelId="{5C2BB60B-3BDF-45A9-8A77-7E5BAA0517D1}" type="presOf" srcId="{5A37BEE7-8309-4BD9-AF51-8DB7E35DD6C4}" destId="{57ADF320-3193-4099-B624-0D4D05A49C45}" srcOrd="0" destOrd="0" presId="urn:microsoft.com/office/officeart/2016/7/layout/LinearBlockProcessNumbered"/>
    <dgm:cxn modelId="{2B662610-7D2E-49D0-B0E2-2F03629617BB}" type="presOf" srcId="{FE67ACD6-B0DC-4382-B356-841CD0175C69}" destId="{8E78BDC8-814C-4778-907D-E220AE0F2827}" srcOrd="0" destOrd="0" presId="urn:microsoft.com/office/officeart/2016/7/layout/LinearBlockProcessNumbered"/>
    <dgm:cxn modelId="{08557318-6423-4AD6-A5EE-2AC0957C7B3F}" type="presOf" srcId="{21EA7A08-EE79-451C-966F-D6165B98AC60}" destId="{759FA862-5648-4252-A14E-C0D3B870A07B}" srcOrd="1" destOrd="0" presId="urn:microsoft.com/office/officeart/2016/7/layout/LinearBlockProcessNumbered"/>
    <dgm:cxn modelId="{E368FF29-C3EB-4BE7-B988-3A716117B482}" type="presOf" srcId="{A7D74D02-EE51-483B-8AA6-77E00D6ACA63}" destId="{29973408-AC76-4E8B-B5AF-619FA3E46DC3}" srcOrd="0" destOrd="0" presId="urn:microsoft.com/office/officeart/2016/7/layout/LinearBlockProcessNumbered"/>
    <dgm:cxn modelId="{0F7C7935-1CD4-42CA-A94A-BC803F8A32F1}" srcId="{FE67ACD6-B0DC-4382-B356-841CD0175C69}" destId="{500607DB-6D92-4CED-81BB-51173EA6CB87}" srcOrd="0" destOrd="0" parTransId="{2E26CBA8-16CE-4165-9384-2F7F01D2B27A}" sibTransId="{211187E9-249C-4C55-9754-62F086122117}"/>
    <dgm:cxn modelId="{2A3EEA4B-DCED-4D5F-8560-90017AE66D4B}" type="presOf" srcId="{500607DB-6D92-4CED-81BB-51173EA6CB87}" destId="{5423365B-1B05-4CCF-9F03-4DE64963F006}" srcOrd="1" destOrd="0" presId="urn:microsoft.com/office/officeart/2016/7/layout/LinearBlockProcessNumbered"/>
    <dgm:cxn modelId="{09B3556D-DD02-4FAD-B5E7-643943F2F81A}" type="presOf" srcId="{F6503BF3-7D18-484E-99EB-ACFB37FB6F7E}" destId="{48E7B9FB-CF9F-4E75-8FE3-3F07E59699DD}" srcOrd="1" destOrd="0" presId="urn:microsoft.com/office/officeart/2016/7/layout/LinearBlockProcessNumbered"/>
    <dgm:cxn modelId="{01C32A75-FA97-433E-80DA-3C193BEA830F}" type="presOf" srcId="{28B68737-EAB5-4D9B-8C17-C09ECC648898}" destId="{7F213AB1-008C-43DA-8763-3AB0C579C848}" srcOrd="1" destOrd="0" presId="urn:microsoft.com/office/officeart/2016/7/layout/LinearBlockProcessNumbered"/>
    <dgm:cxn modelId="{DB45C387-A1A9-42E9-B5EC-19D79967B47B}" type="presOf" srcId="{F6503BF3-7D18-484E-99EB-ACFB37FB6F7E}" destId="{641C54FC-D20E-41A4-94E4-34B7B2D7736B}" srcOrd="0" destOrd="0" presId="urn:microsoft.com/office/officeart/2016/7/layout/LinearBlockProcessNumbered"/>
    <dgm:cxn modelId="{83300198-65B5-4895-B28E-0DE60A318922}" srcId="{FE67ACD6-B0DC-4382-B356-841CD0175C69}" destId="{21EA7A08-EE79-451C-966F-D6165B98AC60}" srcOrd="3" destOrd="0" parTransId="{8C3803C0-5B69-4DA9-B07B-556EC3B23763}" sibTransId="{5A37BEE7-8309-4BD9-AF51-8DB7E35DD6C4}"/>
    <dgm:cxn modelId="{FE599A9C-8A25-416C-BC58-67ED0ED76192}" srcId="{FE67ACD6-B0DC-4382-B356-841CD0175C69}" destId="{C5C96A2A-B8BB-49D6-BA48-08CA8D8A9629}" srcOrd="1" destOrd="0" parTransId="{0BA69AB5-4423-4446-8252-77DCEE52F690}" sibTransId="{A7D74D02-EE51-483B-8AA6-77E00D6ACA63}"/>
    <dgm:cxn modelId="{EA5B07A2-4F55-45CB-B955-E2718B842BBC}" type="presOf" srcId="{211187E9-249C-4C55-9754-62F086122117}" destId="{E03B9AB2-6181-4144-A021-49D02CC12CCE}" srcOrd="0" destOrd="0" presId="urn:microsoft.com/office/officeart/2016/7/layout/LinearBlockProcessNumbered"/>
    <dgm:cxn modelId="{AB23A3A6-F846-44E0-87A3-9A03E3527C70}" type="presOf" srcId="{21EA7A08-EE79-451C-966F-D6165B98AC60}" destId="{98646754-2900-47D0-A61D-5CC6BB3B97CF}" srcOrd="0" destOrd="0" presId="urn:microsoft.com/office/officeart/2016/7/layout/LinearBlockProcessNumbered"/>
    <dgm:cxn modelId="{F3A061A8-A812-4B7B-9228-4674BC7CB4C8}" type="presOf" srcId="{43C1648C-534F-4672-9D7B-2D15C6AEB75F}" destId="{6509E179-C645-4AC8-AD31-7B7A4524D614}" srcOrd="0" destOrd="0" presId="urn:microsoft.com/office/officeart/2016/7/layout/LinearBlockProcessNumbered"/>
    <dgm:cxn modelId="{CE2E28B7-B368-4853-8C6F-B5C0A5B7F495}" srcId="{FE67ACD6-B0DC-4382-B356-841CD0175C69}" destId="{28B68737-EAB5-4D9B-8C17-C09ECC648898}" srcOrd="4" destOrd="0" parTransId="{5638B826-894A-4D64-8420-1FFC71E5F228}" sibTransId="{B0194255-D469-42BD-B79E-5A0E46CD1ABB}"/>
    <dgm:cxn modelId="{1B4649CA-206F-4541-92D6-71F0FCD3A2FC}" type="presOf" srcId="{B0194255-D469-42BD-B79E-5A0E46CD1ABB}" destId="{CEFB4F09-AE04-46CA-B363-4378B473BF87}" srcOrd="0" destOrd="0" presId="urn:microsoft.com/office/officeart/2016/7/layout/LinearBlockProcessNumbered"/>
    <dgm:cxn modelId="{C29F96D4-C747-42F3-ADA2-2CEA4B4DED3D}" type="presOf" srcId="{500607DB-6D92-4CED-81BB-51173EA6CB87}" destId="{2AF9F1FD-DABD-4950-98BE-50549CB3B07B}" srcOrd="0" destOrd="0" presId="urn:microsoft.com/office/officeart/2016/7/layout/LinearBlockProcessNumbered"/>
    <dgm:cxn modelId="{DDC04CD5-EFCB-48A2-AC60-E0CCBD1C8727}" type="presOf" srcId="{28B68737-EAB5-4D9B-8C17-C09ECC648898}" destId="{DF3988D2-DBAB-450B-A6D9-1CBE613D9892}" srcOrd="0" destOrd="0" presId="urn:microsoft.com/office/officeart/2016/7/layout/LinearBlockProcessNumbered"/>
    <dgm:cxn modelId="{E36550E4-C195-4D9D-AB30-B9A2DAD8F936}" type="presOf" srcId="{C5C96A2A-B8BB-49D6-BA48-08CA8D8A9629}" destId="{D428DA7D-7960-4EBC-8DD9-21D7BA224298}" srcOrd="1" destOrd="0" presId="urn:microsoft.com/office/officeart/2016/7/layout/LinearBlockProcessNumbered"/>
    <dgm:cxn modelId="{2AC36CFC-6D30-48EF-B924-E9A5377F7564}" type="presOf" srcId="{C5C96A2A-B8BB-49D6-BA48-08CA8D8A9629}" destId="{F5DF031F-414B-466C-8B6B-B59AC4452EB5}" srcOrd="0" destOrd="0" presId="urn:microsoft.com/office/officeart/2016/7/layout/LinearBlockProcessNumbered"/>
    <dgm:cxn modelId="{B1D23CFD-ABEA-4983-A0E2-E2BE46D964D4}" type="presParOf" srcId="{8E78BDC8-814C-4778-907D-E220AE0F2827}" destId="{DF2518AF-6EEC-44AE-9578-25E28CFE681A}" srcOrd="0" destOrd="0" presId="urn:microsoft.com/office/officeart/2016/7/layout/LinearBlockProcessNumbered"/>
    <dgm:cxn modelId="{E76C4DC9-9B3E-448F-864A-24B9EF5959C1}" type="presParOf" srcId="{DF2518AF-6EEC-44AE-9578-25E28CFE681A}" destId="{2AF9F1FD-DABD-4950-98BE-50549CB3B07B}" srcOrd="0" destOrd="0" presId="urn:microsoft.com/office/officeart/2016/7/layout/LinearBlockProcessNumbered"/>
    <dgm:cxn modelId="{04D82893-AF83-4C2E-B19B-F0158D78AD53}" type="presParOf" srcId="{DF2518AF-6EEC-44AE-9578-25E28CFE681A}" destId="{E03B9AB2-6181-4144-A021-49D02CC12CCE}" srcOrd="1" destOrd="0" presId="urn:microsoft.com/office/officeart/2016/7/layout/LinearBlockProcessNumbered"/>
    <dgm:cxn modelId="{BD9001D2-92D5-4C6C-808C-9C931B30376D}" type="presParOf" srcId="{DF2518AF-6EEC-44AE-9578-25E28CFE681A}" destId="{5423365B-1B05-4CCF-9F03-4DE64963F006}" srcOrd="2" destOrd="0" presId="urn:microsoft.com/office/officeart/2016/7/layout/LinearBlockProcessNumbered"/>
    <dgm:cxn modelId="{F987993C-E9B2-44E9-B191-62F5B8180050}" type="presParOf" srcId="{8E78BDC8-814C-4778-907D-E220AE0F2827}" destId="{7DA7AAD9-56E7-4100-93E6-4EA3136D868D}" srcOrd="1" destOrd="0" presId="urn:microsoft.com/office/officeart/2016/7/layout/LinearBlockProcessNumbered"/>
    <dgm:cxn modelId="{AA8ADC50-A077-4245-B05C-6EF2ABA1CB5C}" type="presParOf" srcId="{8E78BDC8-814C-4778-907D-E220AE0F2827}" destId="{259B5B9C-F57E-4D2F-AE9A-C179357E70C4}" srcOrd="2" destOrd="0" presId="urn:microsoft.com/office/officeart/2016/7/layout/LinearBlockProcessNumbered"/>
    <dgm:cxn modelId="{ADB72CE1-399B-4982-81EE-5675BE3D286F}" type="presParOf" srcId="{259B5B9C-F57E-4D2F-AE9A-C179357E70C4}" destId="{F5DF031F-414B-466C-8B6B-B59AC4452EB5}" srcOrd="0" destOrd="0" presId="urn:microsoft.com/office/officeart/2016/7/layout/LinearBlockProcessNumbered"/>
    <dgm:cxn modelId="{70375A04-1E5E-4AA9-940B-C46DD7E38A55}" type="presParOf" srcId="{259B5B9C-F57E-4D2F-AE9A-C179357E70C4}" destId="{29973408-AC76-4E8B-B5AF-619FA3E46DC3}" srcOrd="1" destOrd="0" presId="urn:microsoft.com/office/officeart/2016/7/layout/LinearBlockProcessNumbered"/>
    <dgm:cxn modelId="{E629FA56-4619-42B0-A465-A6B16DFE554A}" type="presParOf" srcId="{259B5B9C-F57E-4D2F-AE9A-C179357E70C4}" destId="{D428DA7D-7960-4EBC-8DD9-21D7BA224298}" srcOrd="2" destOrd="0" presId="urn:microsoft.com/office/officeart/2016/7/layout/LinearBlockProcessNumbered"/>
    <dgm:cxn modelId="{0AD21851-FB40-4081-B899-7FB993353EA1}" type="presParOf" srcId="{8E78BDC8-814C-4778-907D-E220AE0F2827}" destId="{A83C53FA-8ABD-4DE4-B99F-D5C003BB97FB}" srcOrd="3" destOrd="0" presId="urn:microsoft.com/office/officeart/2016/7/layout/LinearBlockProcessNumbered"/>
    <dgm:cxn modelId="{E8AE23AE-7D2E-4B83-897A-6760766D1576}" type="presParOf" srcId="{8E78BDC8-814C-4778-907D-E220AE0F2827}" destId="{0A94EC66-0EC6-41E0-A9DE-D3335137D0DA}" srcOrd="4" destOrd="0" presId="urn:microsoft.com/office/officeart/2016/7/layout/LinearBlockProcessNumbered"/>
    <dgm:cxn modelId="{77F9CE92-3412-498E-B88E-23895443FE35}" type="presParOf" srcId="{0A94EC66-0EC6-41E0-A9DE-D3335137D0DA}" destId="{641C54FC-D20E-41A4-94E4-34B7B2D7736B}" srcOrd="0" destOrd="0" presId="urn:microsoft.com/office/officeart/2016/7/layout/LinearBlockProcessNumbered"/>
    <dgm:cxn modelId="{D317EAFD-CBF8-4549-A730-F9E4E64F7DEB}" type="presParOf" srcId="{0A94EC66-0EC6-41E0-A9DE-D3335137D0DA}" destId="{6509E179-C645-4AC8-AD31-7B7A4524D614}" srcOrd="1" destOrd="0" presId="urn:microsoft.com/office/officeart/2016/7/layout/LinearBlockProcessNumbered"/>
    <dgm:cxn modelId="{8B6B24D9-DAC6-4BBE-9519-4EB1C6E64106}" type="presParOf" srcId="{0A94EC66-0EC6-41E0-A9DE-D3335137D0DA}" destId="{48E7B9FB-CF9F-4E75-8FE3-3F07E59699DD}" srcOrd="2" destOrd="0" presId="urn:microsoft.com/office/officeart/2016/7/layout/LinearBlockProcessNumbered"/>
    <dgm:cxn modelId="{1C4221A7-3B5E-45D5-88C1-CAFE61663A1D}" type="presParOf" srcId="{8E78BDC8-814C-4778-907D-E220AE0F2827}" destId="{45A458BC-ACE8-43B7-871B-B2FA6347D35C}" srcOrd="5" destOrd="0" presId="urn:microsoft.com/office/officeart/2016/7/layout/LinearBlockProcessNumbered"/>
    <dgm:cxn modelId="{3B586FC8-2B3A-4C03-9948-20C1FEFC10F4}" type="presParOf" srcId="{8E78BDC8-814C-4778-907D-E220AE0F2827}" destId="{36A8A4B4-4C54-4CA9-B45C-82F9514FA76A}" srcOrd="6" destOrd="0" presId="urn:microsoft.com/office/officeart/2016/7/layout/LinearBlockProcessNumbered"/>
    <dgm:cxn modelId="{58CF0825-0849-4C57-A079-EDFF3CFB33E4}" type="presParOf" srcId="{36A8A4B4-4C54-4CA9-B45C-82F9514FA76A}" destId="{98646754-2900-47D0-A61D-5CC6BB3B97CF}" srcOrd="0" destOrd="0" presId="urn:microsoft.com/office/officeart/2016/7/layout/LinearBlockProcessNumbered"/>
    <dgm:cxn modelId="{020C6F57-52AA-4A28-95A1-EEB4F95732A3}" type="presParOf" srcId="{36A8A4B4-4C54-4CA9-B45C-82F9514FA76A}" destId="{57ADF320-3193-4099-B624-0D4D05A49C45}" srcOrd="1" destOrd="0" presId="urn:microsoft.com/office/officeart/2016/7/layout/LinearBlockProcessNumbered"/>
    <dgm:cxn modelId="{3D65A6BE-1ED0-4C94-84E6-EAEC9A3C3A9E}" type="presParOf" srcId="{36A8A4B4-4C54-4CA9-B45C-82F9514FA76A}" destId="{759FA862-5648-4252-A14E-C0D3B870A07B}" srcOrd="2" destOrd="0" presId="urn:microsoft.com/office/officeart/2016/7/layout/LinearBlockProcessNumbered"/>
    <dgm:cxn modelId="{315E9AF7-5921-42ED-9976-E818962E79B6}" type="presParOf" srcId="{8E78BDC8-814C-4778-907D-E220AE0F2827}" destId="{F5D7BD5A-0B26-4B44-841A-19AD3D8279C3}" srcOrd="7" destOrd="0" presId="urn:microsoft.com/office/officeart/2016/7/layout/LinearBlockProcessNumbered"/>
    <dgm:cxn modelId="{1656DDB8-DF28-42AA-9AF6-2F12183D02A9}" type="presParOf" srcId="{8E78BDC8-814C-4778-907D-E220AE0F2827}" destId="{41DD0A49-1D4D-455A-B149-07DFD190CEDC}" srcOrd="8" destOrd="0" presId="urn:microsoft.com/office/officeart/2016/7/layout/LinearBlockProcessNumbered"/>
    <dgm:cxn modelId="{E99FBDE0-E06E-40E0-BCFC-D3FD9AAA0380}" type="presParOf" srcId="{41DD0A49-1D4D-455A-B149-07DFD190CEDC}" destId="{DF3988D2-DBAB-450B-A6D9-1CBE613D9892}" srcOrd="0" destOrd="0" presId="urn:microsoft.com/office/officeart/2016/7/layout/LinearBlockProcessNumbered"/>
    <dgm:cxn modelId="{2505B524-9DCF-476D-96D1-BB6DC5026304}" type="presParOf" srcId="{41DD0A49-1D4D-455A-B149-07DFD190CEDC}" destId="{CEFB4F09-AE04-46CA-B363-4378B473BF87}" srcOrd="1" destOrd="0" presId="urn:microsoft.com/office/officeart/2016/7/layout/LinearBlockProcessNumbered"/>
    <dgm:cxn modelId="{E6A6BDBE-4722-481F-9561-7821EEF4C556}" type="presParOf" srcId="{41DD0A49-1D4D-455A-B149-07DFD190CEDC}" destId="{7F213AB1-008C-43DA-8763-3AB0C579C848}"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F9F1FD-DABD-4950-98BE-50549CB3B07B}">
      <dsp:nvSpPr>
        <dsp:cNvPr id="0" name=""/>
        <dsp:cNvSpPr/>
      </dsp:nvSpPr>
      <dsp:spPr>
        <a:xfrm>
          <a:off x="6550" y="752065"/>
          <a:ext cx="2047561" cy="2457073"/>
        </a:xfrm>
        <a:prstGeom prst="rect">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254" tIns="0" rIns="202254" bIns="330200" numCol="1" spcCol="1270" anchor="t" anchorCtr="0">
          <a:noAutofit/>
        </a:bodyPr>
        <a:lstStyle/>
        <a:p>
          <a:pPr marL="0" lvl="0" indent="0" algn="l" defTabSz="711200">
            <a:lnSpc>
              <a:spcPct val="100000"/>
            </a:lnSpc>
            <a:spcBef>
              <a:spcPct val="0"/>
            </a:spcBef>
            <a:spcAft>
              <a:spcPct val="35000"/>
            </a:spcAft>
            <a:buNone/>
            <a:defRPr cap="all"/>
          </a:pPr>
          <a:r>
            <a:rPr lang="en-GB" sz="1600" kern="1200"/>
            <a:t>Vote of Thanks</a:t>
          </a:r>
          <a:endParaRPr lang="en-US" sz="1600" kern="1200"/>
        </a:p>
      </dsp:txBody>
      <dsp:txXfrm>
        <a:off x="6550" y="1734895"/>
        <a:ext cx="2047561" cy="1474243"/>
      </dsp:txXfrm>
    </dsp:sp>
    <dsp:sp modelId="{E03B9AB2-6181-4144-A021-49D02CC12CCE}">
      <dsp:nvSpPr>
        <dsp:cNvPr id="0" name=""/>
        <dsp:cNvSpPr/>
      </dsp:nvSpPr>
      <dsp:spPr>
        <a:xfrm>
          <a:off x="6550" y="752065"/>
          <a:ext cx="2047561" cy="982829"/>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02254" tIns="165100" rIns="202254" bIns="165100" numCol="1" spcCol="1270" anchor="ctr" anchorCtr="0">
          <a:noAutofit/>
        </a:bodyPr>
        <a:lstStyle/>
        <a:p>
          <a:pPr marL="0" lvl="0" indent="0" algn="l" defTabSz="2089150">
            <a:lnSpc>
              <a:spcPct val="90000"/>
            </a:lnSpc>
            <a:spcBef>
              <a:spcPct val="0"/>
            </a:spcBef>
            <a:spcAft>
              <a:spcPct val="35000"/>
            </a:spcAft>
            <a:buNone/>
          </a:pPr>
          <a:r>
            <a:rPr lang="en-US" sz="4700" kern="1200"/>
            <a:t>01</a:t>
          </a:r>
        </a:p>
      </dsp:txBody>
      <dsp:txXfrm>
        <a:off x="6550" y="752065"/>
        <a:ext cx="2047561" cy="982829"/>
      </dsp:txXfrm>
    </dsp:sp>
    <dsp:sp modelId="{F5DF031F-414B-466C-8B6B-B59AC4452EB5}">
      <dsp:nvSpPr>
        <dsp:cNvPr id="0" name=""/>
        <dsp:cNvSpPr/>
      </dsp:nvSpPr>
      <dsp:spPr>
        <a:xfrm>
          <a:off x="2217916" y="752065"/>
          <a:ext cx="2047561" cy="2457073"/>
        </a:xfrm>
        <a:prstGeom prst="rect">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254" tIns="0" rIns="202254" bIns="330200" numCol="1" spcCol="1270" anchor="t" anchorCtr="0">
          <a:noAutofit/>
        </a:bodyPr>
        <a:lstStyle/>
        <a:p>
          <a:pPr marL="0" lvl="0" indent="0" algn="l" defTabSz="711200">
            <a:lnSpc>
              <a:spcPct val="100000"/>
            </a:lnSpc>
            <a:spcBef>
              <a:spcPct val="0"/>
            </a:spcBef>
            <a:spcAft>
              <a:spcPct val="35000"/>
            </a:spcAft>
            <a:buNone/>
            <a:defRPr cap="all"/>
          </a:pPr>
          <a:r>
            <a:rPr lang="en-GB" sz="1600" kern="1200"/>
            <a:t>Student Introduction</a:t>
          </a:r>
          <a:endParaRPr lang="en-US" sz="1600" kern="1200"/>
        </a:p>
      </dsp:txBody>
      <dsp:txXfrm>
        <a:off x="2217916" y="1734895"/>
        <a:ext cx="2047561" cy="1474243"/>
      </dsp:txXfrm>
    </dsp:sp>
    <dsp:sp modelId="{29973408-AC76-4E8B-B5AF-619FA3E46DC3}">
      <dsp:nvSpPr>
        <dsp:cNvPr id="0" name=""/>
        <dsp:cNvSpPr/>
      </dsp:nvSpPr>
      <dsp:spPr>
        <a:xfrm>
          <a:off x="2217916" y="752065"/>
          <a:ext cx="2047561" cy="982829"/>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02254" tIns="165100" rIns="202254" bIns="165100" numCol="1" spcCol="1270" anchor="ctr" anchorCtr="0">
          <a:noAutofit/>
        </a:bodyPr>
        <a:lstStyle/>
        <a:p>
          <a:pPr marL="0" lvl="0" indent="0" algn="l" defTabSz="2089150">
            <a:lnSpc>
              <a:spcPct val="90000"/>
            </a:lnSpc>
            <a:spcBef>
              <a:spcPct val="0"/>
            </a:spcBef>
            <a:spcAft>
              <a:spcPct val="35000"/>
            </a:spcAft>
            <a:buNone/>
          </a:pPr>
          <a:r>
            <a:rPr lang="en-US" sz="4700" kern="1200"/>
            <a:t>02</a:t>
          </a:r>
        </a:p>
      </dsp:txBody>
      <dsp:txXfrm>
        <a:off x="2217916" y="752065"/>
        <a:ext cx="2047561" cy="982829"/>
      </dsp:txXfrm>
    </dsp:sp>
    <dsp:sp modelId="{641C54FC-D20E-41A4-94E4-34B7B2D7736B}">
      <dsp:nvSpPr>
        <dsp:cNvPr id="0" name=""/>
        <dsp:cNvSpPr/>
      </dsp:nvSpPr>
      <dsp:spPr>
        <a:xfrm>
          <a:off x="4429281" y="752065"/>
          <a:ext cx="2047561" cy="2457073"/>
        </a:xfrm>
        <a:prstGeom prst="rect">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254" tIns="0" rIns="202254" bIns="330200" numCol="1" spcCol="1270" anchor="t" anchorCtr="0">
          <a:noAutofit/>
        </a:bodyPr>
        <a:lstStyle/>
        <a:p>
          <a:pPr marL="0" lvl="0" indent="0" algn="l" defTabSz="711200">
            <a:lnSpc>
              <a:spcPct val="100000"/>
            </a:lnSpc>
            <a:spcBef>
              <a:spcPct val="0"/>
            </a:spcBef>
            <a:spcAft>
              <a:spcPct val="35000"/>
            </a:spcAft>
            <a:buNone/>
            <a:defRPr cap="all"/>
          </a:pPr>
          <a:r>
            <a:rPr lang="en-GB" sz="1600" kern="1200"/>
            <a:t>Internship journey</a:t>
          </a:r>
          <a:endParaRPr lang="en-US" sz="1600" kern="1200"/>
        </a:p>
      </dsp:txBody>
      <dsp:txXfrm>
        <a:off x="4429281" y="1734895"/>
        <a:ext cx="2047561" cy="1474243"/>
      </dsp:txXfrm>
    </dsp:sp>
    <dsp:sp modelId="{6509E179-C645-4AC8-AD31-7B7A4524D614}">
      <dsp:nvSpPr>
        <dsp:cNvPr id="0" name=""/>
        <dsp:cNvSpPr/>
      </dsp:nvSpPr>
      <dsp:spPr>
        <a:xfrm>
          <a:off x="4429281" y="752065"/>
          <a:ext cx="2047561" cy="982829"/>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02254" tIns="165100" rIns="202254" bIns="165100" numCol="1" spcCol="1270" anchor="ctr" anchorCtr="0">
          <a:noAutofit/>
        </a:bodyPr>
        <a:lstStyle/>
        <a:p>
          <a:pPr marL="0" lvl="0" indent="0" algn="l" defTabSz="2089150">
            <a:lnSpc>
              <a:spcPct val="90000"/>
            </a:lnSpc>
            <a:spcBef>
              <a:spcPct val="0"/>
            </a:spcBef>
            <a:spcAft>
              <a:spcPct val="35000"/>
            </a:spcAft>
            <a:buNone/>
          </a:pPr>
          <a:r>
            <a:rPr lang="en-US" sz="4700" kern="1200"/>
            <a:t>03</a:t>
          </a:r>
        </a:p>
      </dsp:txBody>
      <dsp:txXfrm>
        <a:off x="4429281" y="752065"/>
        <a:ext cx="2047561" cy="982829"/>
      </dsp:txXfrm>
    </dsp:sp>
    <dsp:sp modelId="{98646754-2900-47D0-A61D-5CC6BB3B97CF}">
      <dsp:nvSpPr>
        <dsp:cNvPr id="0" name=""/>
        <dsp:cNvSpPr/>
      </dsp:nvSpPr>
      <dsp:spPr>
        <a:xfrm>
          <a:off x="6640647" y="752065"/>
          <a:ext cx="2047561" cy="2457073"/>
        </a:xfrm>
        <a:prstGeom prst="rect">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254" tIns="0" rIns="202254" bIns="330200" numCol="1" spcCol="1270" anchor="t" anchorCtr="0">
          <a:noAutofit/>
        </a:bodyPr>
        <a:lstStyle/>
        <a:p>
          <a:pPr marL="0" lvl="0" indent="0" algn="l" defTabSz="711200">
            <a:lnSpc>
              <a:spcPct val="100000"/>
            </a:lnSpc>
            <a:spcBef>
              <a:spcPct val="0"/>
            </a:spcBef>
            <a:spcAft>
              <a:spcPct val="35000"/>
            </a:spcAft>
            <a:buNone/>
            <a:defRPr cap="all"/>
          </a:pPr>
          <a:r>
            <a:rPr lang="en-GB" sz="1600" kern="1200"/>
            <a:t>About App</a:t>
          </a:r>
          <a:endParaRPr lang="en-US" sz="1600" kern="1200"/>
        </a:p>
      </dsp:txBody>
      <dsp:txXfrm>
        <a:off x="6640647" y="1734895"/>
        <a:ext cx="2047561" cy="1474243"/>
      </dsp:txXfrm>
    </dsp:sp>
    <dsp:sp modelId="{57ADF320-3193-4099-B624-0D4D05A49C45}">
      <dsp:nvSpPr>
        <dsp:cNvPr id="0" name=""/>
        <dsp:cNvSpPr/>
      </dsp:nvSpPr>
      <dsp:spPr>
        <a:xfrm>
          <a:off x="6640647" y="752065"/>
          <a:ext cx="2047561" cy="982829"/>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02254" tIns="165100" rIns="202254" bIns="165100" numCol="1" spcCol="1270" anchor="ctr" anchorCtr="0">
          <a:noAutofit/>
        </a:bodyPr>
        <a:lstStyle/>
        <a:p>
          <a:pPr marL="0" lvl="0" indent="0" algn="l" defTabSz="2089150">
            <a:lnSpc>
              <a:spcPct val="90000"/>
            </a:lnSpc>
            <a:spcBef>
              <a:spcPct val="0"/>
            </a:spcBef>
            <a:spcAft>
              <a:spcPct val="35000"/>
            </a:spcAft>
            <a:buNone/>
          </a:pPr>
          <a:r>
            <a:rPr lang="en-US" sz="4700" kern="1200"/>
            <a:t>04</a:t>
          </a:r>
        </a:p>
      </dsp:txBody>
      <dsp:txXfrm>
        <a:off x="6640647" y="752065"/>
        <a:ext cx="2047561" cy="982829"/>
      </dsp:txXfrm>
    </dsp:sp>
    <dsp:sp modelId="{DF3988D2-DBAB-450B-A6D9-1CBE613D9892}">
      <dsp:nvSpPr>
        <dsp:cNvPr id="0" name=""/>
        <dsp:cNvSpPr/>
      </dsp:nvSpPr>
      <dsp:spPr>
        <a:xfrm>
          <a:off x="8852013" y="752065"/>
          <a:ext cx="2047561" cy="2457073"/>
        </a:xfrm>
        <a:prstGeom prst="rect">
          <a:avLst/>
        </a:prstGeom>
        <a:solidFill>
          <a:schemeClr val="accent1">
            <a:hueOff val="0"/>
            <a:satOff val="0"/>
            <a:lumOff val="0"/>
            <a:alphaOff val="0"/>
          </a:schemeClr>
        </a:solidFill>
        <a:ln w="2222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254" tIns="0" rIns="202254" bIns="330200" numCol="1" spcCol="1270" anchor="t" anchorCtr="0">
          <a:noAutofit/>
        </a:bodyPr>
        <a:lstStyle/>
        <a:p>
          <a:pPr marL="0" lvl="0" indent="0" algn="l" defTabSz="711200">
            <a:lnSpc>
              <a:spcPct val="100000"/>
            </a:lnSpc>
            <a:spcBef>
              <a:spcPct val="0"/>
            </a:spcBef>
            <a:spcAft>
              <a:spcPct val="35000"/>
            </a:spcAft>
            <a:buNone/>
            <a:defRPr cap="all"/>
          </a:pPr>
          <a:r>
            <a:rPr lang="en-GB" sz="1600" kern="1200"/>
            <a:t>Contact information</a:t>
          </a:r>
          <a:endParaRPr lang="en-US" sz="1600" kern="1200"/>
        </a:p>
      </dsp:txBody>
      <dsp:txXfrm>
        <a:off x="8852013" y="1734895"/>
        <a:ext cx="2047561" cy="1474243"/>
      </dsp:txXfrm>
    </dsp:sp>
    <dsp:sp modelId="{CEFB4F09-AE04-46CA-B363-4378B473BF87}">
      <dsp:nvSpPr>
        <dsp:cNvPr id="0" name=""/>
        <dsp:cNvSpPr/>
      </dsp:nvSpPr>
      <dsp:spPr>
        <a:xfrm>
          <a:off x="8852013" y="752065"/>
          <a:ext cx="2047561" cy="982829"/>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02254" tIns="165100" rIns="202254" bIns="165100" numCol="1" spcCol="1270" anchor="ctr" anchorCtr="0">
          <a:noAutofit/>
        </a:bodyPr>
        <a:lstStyle/>
        <a:p>
          <a:pPr marL="0" lvl="0" indent="0" algn="l" defTabSz="2089150">
            <a:lnSpc>
              <a:spcPct val="90000"/>
            </a:lnSpc>
            <a:spcBef>
              <a:spcPct val="0"/>
            </a:spcBef>
            <a:spcAft>
              <a:spcPct val="35000"/>
            </a:spcAft>
            <a:buNone/>
          </a:pPr>
          <a:r>
            <a:rPr lang="en-US" sz="4700" kern="1200"/>
            <a:t>05</a:t>
          </a:r>
        </a:p>
      </dsp:txBody>
      <dsp:txXfrm>
        <a:off x="8852013" y="752065"/>
        <a:ext cx="2047561" cy="982829"/>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png>
</file>

<file path=ppt/media/image5.png>
</file>

<file path=ppt/media/image6.jpeg>
</file>

<file path=ppt/media/image7.png>
</file>

<file path=ppt/media/image8.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12/4/2021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397479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8868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12/4/2021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4233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12/4/2021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30409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12/4/2021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94273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41925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12/4/2021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18412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54728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12/4/2021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50990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12/4/2021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873346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12/4/2021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95060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850">
                <a:solidFill>
                  <a:schemeClr val="tx1">
                    <a:lumMod val="75000"/>
                    <a:lumOff val="25000"/>
                  </a:schemeClr>
                </a:solidFill>
              </a:defRPr>
            </a:lvl1pPr>
          </a:lstStyle>
          <a:p>
            <a:fld id="{ED291B17-9318-49DB-B28B-6E5994AE9581}" type="datetime1">
              <a:rPr lang="en-US" smtClean="0"/>
              <a:t>12/4/2021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85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85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999476236"/>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hf sldNum="0" hdr="0" ftr="0" dt="0"/>
  <p:txStyles>
    <p:titleStyle>
      <a:lvl1pPr algn="l" defTabSz="457200" rtl="0" eaLnBrk="1" latinLnBrk="0" hangingPunct="1">
        <a:lnSpc>
          <a:spcPct val="90000"/>
        </a:lnSpc>
        <a:spcBef>
          <a:spcPct val="0"/>
        </a:spcBef>
        <a:buNone/>
        <a:defRPr sz="27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5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30F93BA-BE39-4F69-8DB6-EC447BE5175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2" y="10"/>
            <a:ext cx="12192002" cy="6857990"/>
          </a:xfrm>
          <a:prstGeom prst="rect">
            <a:avLst/>
          </a:prstGeom>
        </p:spPr>
      </p:pic>
      <p:sp>
        <p:nvSpPr>
          <p:cNvPr id="11" name="Rectangle 10">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alpha val="30000"/>
                </a:schemeClr>
              </a:gs>
              <a:gs pos="30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223959" y="1122363"/>
            <a:ext cx="5648001" cy="2807208"/>
          </a:xfrm>
        </p:spPr>
        <p:txBody>
          <a:bodyPr anchor="b">
            <a:normAutofit/>
          </a:bodyPr>
          <a:lstStyle/>
          <a:p>
            <a:r>
              <a:rPr lang="en-GB" sz="3200" dirty="0">
                <a:solidFill>
                  <a:schemeClr val="bg1"/>
                </a:solidFill>
              </a:rPr>
              <a:t>Toodles – personal desktop assistant</a:t>
            </a:r>
          </a:p>
        </p:txBody>
      </p:sp>
      <p:sp>
        <p:nvSpPr>
          <p:cNvPr id="3" name="Subtitle 2"/>
          <p:cNvSpPr>
            <a:spLocks noGrp="1"/>
          </p:cNvSpPr>
          <p:nvPr>
            <p:ph type="subTitle" idx="1"/>
          </p:nvPr>
        </p:nvSpPr>
        <p:spPr>
          <a:xfrm>
            <a:off x="7848600" y="3968496"/>
            <a:ext cx="4023360" cy="1208141"/>
          </a:xfrm>
        </p:spPr>
        <p:txBody>
          <a:bodyPr>
            <a:normAutofit/>
          </a:bodyPr>
          <a:lstStyle/>
          <a:p>
            <a:r>
              <a:rPr lang="en-GB" dirty="0">
                <a:solidFill>
                  <a:schemeClr val="bg1"/>
                </a:solidFill>
              </a:rPr>
              <a:t>User manual</a:t>
            </a:r>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16">
            <a:extLst>
              <a:ext uri="{FF2B5EF4-FFF2-40B4-BE49-F238E27FC236}">
                <a16:creationId xmlns:a16="http://schemas.microsoft.com/office/drawing/2014/main" id="{7C427EA3-1645-4B27-A5C2-55E8E24C66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85CDBF6-7B87-4A58-92CA-E887CA36AF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6BFF2B2E-1CF1-403F-BB44-3F9C3E7F67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9D8B4D3C-0DE0-43B9-B032-32B536B96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Graphic 5" descr="Smiling Face with No Fill">
            <a:extLst>
              <a:ext uri="{FF2B5EF4-FFF2-40B4-BE49-F238E27FC236}">
                <a16:creationId xmlns:a16="http://schemas.microsoft.com/office/drawing/2014/main" id="{9498CC6C-6037-4DB2-ABB6-08D5D28CFD9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823031" y="1208531"/>
            <a:ext cx="4735069" cy="4735069"/>
          </a:xfrm>
          <a:prstGeom prst="rect">
            <a:avLst/>
          </a:prstGeom>
        </p:spPr>
      </p:pic>
      <p:sp>
        <p:nvSpPr>
          <p:cNvPr id="25" name="Rectangle 24">
            <a:extLst>
              <a:ext uri="{FF2B5EF4-FFF2-40B4-BE49-F238E27FC236}">
                <a16:creationId xmlns:a16="http://schemas.microsoft.com/office/drawing/2014/main" id="{707788D3-E467-4E25-A5E9-FD41795BD5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B321028-2EBC-48F1-9C44-6B562E45B4EF}"/>
              </a:ext>
            </a:extLst>
          </p:cNvPr>
          <p:cNvSpPr>
            <a:spLocks noGrp="1"/>
          </p:cNvSpPr>
          <p:nvPr>
            <p:ph type="title"/>
          </p:nvPr>
        </p:nvSpPr>
        <p:spPr>
          <a:xfrm>
            <a:off x="8296275" y="1419225"/>
            <a:ext cx="3081576" cy="2085869"/>
          </a:xfrm>
        </p:spPr>
        <p:txBody>
          <a:bodyPr vert="horz" lIns="91440" tIns="45720" rIns="91440" bIns="45720" rtlCol="0" anchor="b">
            <a:normAutofit/>
          </a:bodyPr>
          <a:lstStyle/>
          <a:p>
            <a:r>
              <a:rPr lang="en-US" sz="3600">
                <a:solidFill>
                  <a:srgbClr val="FFFFFF"/>
                </a:solidFill>
              </a:rPr>
              <a:t>Thank you</a:t>
            </a:r>
          </a:p>
        </p:txBody>
      </p:sp>
    </p:spTree>
    <p:extLst>
      <p:ext uri="{BB962C8B-B14F-4D97-AF65-F5344CB8AC3E}">
        <p14:creationId xmlns:p14="http://schemas.microsoft.com/office/powerpoint/2010/main" val="4084654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9">
            <a:extLst>
              <a:ext uri="{FF2B5EF4-FFF2-40B4-BE49-F238E27FC236}">
                <a16:creationId xmlns:a16="http://schemas.microsoft.com/office/drawing/2014/main" id="{69B35BB5-1630-45F0-B55C-B6847DF216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21">
            <a:extLst>
              <a:ext uri="{FF2B5EF4-FFF2-40B4-BE49-F238E27FC236}">
                <a16:creationId xmlns:a16="http://schemas.microsoft.com/office/drawing/2014/main" id="{D3EF5146-0A37-42B3-AF51-CBFCE4002B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A428F7E5-0CA1-4DF5-839E-CCE5520F0129}"/>
              </a:ext>
            </a:extLst>
          </p:cNvPr>
          <p:cNvSpPr>
            <a:spLocks noGrp="1"/>
          </p:cNvSpPr>
          <p:nvPr>
            <p:ph type="title"/>
          </p:nvPr>
        </p:nvSpPr>
        <p:spPr>
          <a:xfrm>
            <a:off x="581192" y="5264486"/>
            <a:ext cx="10883444" cy="958513"/>
          </a:xfrm>
        </p:spPr>
        <p:txBody>
          <a:bodyPr anchor="ctr">
            <a:normAutofit/>
          </a:bodyPr>
          <a:lstStyle/>
          <a:p>
            <a:r>
              <a:rPr lang="en-GB">
                <a:solidFill>
                  <a:srgbClr val="FFFEFF"/>
                </a:solidFill>
              </a:rPr>
              <a:t>Table of contents</a:t>
            </a:r>
          </a:p>
        </p:txBody>
      </p:sp>
      <p:sp>
        <p:nvSpPr>
          <p:cNvPr id="19" name="Rectangle 23">
            <a:extLst>
              <a:ext uri="{FF2B5EF4-FFF2-40B4-BE49-F238E27FC236}">
                <a16:creationId xmlns:a16="http://schemas.microsoft.com/office/drawing/2014/main" id="{D05C6BB3-F359-4E0C-B8DA-4CEA9EE8CA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5">
            <a:extLst>
              <a:ext uri="{FF2B5EF4-FFF2-40B4-BE49-F238E27FC236}">
                <a16:creationId xmlns:a16="http://schemas.microsoft.com/office/drawing/2014/main" id="{E512FDBA-7374-4A50-B15C-1C421A40B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799D451D-9C66-42CF-BC10-324A4F647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41C934CA-419A-4D20-A889-3F62E36D14CE}"/>
              </a:ext>
            </a:extLst>
          </p:cNvPr>
          <p:cNvGraphicFramePr>
            <a:graphicFrameLocks noGrp="1"/>
          </p:cNvGraphicFramePr>
          <p:nvPr>
            <p:ph idx="1"/>
            <p:extLst>
              <p:ext uri="{D42A27DB-BD31-4B8C-83A1-F6EECF244321}">
                <p14:modId xmlns:p14="http://schemas.microsoft.com/office/powerpoint/2010/main" val="2282997325"/>
              </p:ext>
            </p:extLst>
          </p:nvPr>
        </p:nvGraphicFramePr>
        <p:xfrm>
          <a:off x="642938" y="858445"/>
          <a:ext cx="10906125" cy="39612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525524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6">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74CCC6-F219-4A75-96B8-2A629F0A271E}"/>
              </a:ext>
            </a:extLst>
          </p:cNvPr>
          <p:cNvSpPr>
            <a:spLocks noGrp="1"/>
          </p:cNvSpPr>
          <p:nvPr>
            <p:ph type="title"/>
          </p:nvPr>
        </p:nvSpPr>
        <p:spPr>
          <a:xfrm>
            <a:off x="705745" y="980660"/>
            <a:ext cx="6792657" cy="4878137"/>
          </a:xfrm>
        </p:spPr>
        <p:txBody>
          <a:bodyPr anchor="ctr">
            <a:normAutofit/>
          </a:bodyPr>
          <a:lstStyle/>
          <a:p>
            <a:pPr algn="ctr"/>
            <a:r>
              <a:rPr lang="en-GB" sz="4800">
                <a:solidFill>
                  <a:schemeClr val="tx2"/>
                </a:solidFill>
              </a:rPr>
              <a:t>Vote of thanks</a:t>
            </a:r>
          </a:p>
        </p:txBody>
      </p:sp>
      <p:sp>
        <p:nvSpPr>
          <p:cNvPr id="15" name="Rectangle 18">
            <a:extLst>
              <a:ext uri="{FF2B5EF4-FFF2-40B4-BE49-F238E27FC236}">
                <a16:creationId xmlns:a16="http://schemas.microsoft.com/office/drawing/2014/main" id="{1A75B5EE-3124-4314-90F7-8D9AFE941D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751211"/>
            <a:ext cx="683056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0">
            <a:extLst>
              <a:ext uri="{FF2B5EF4-FFF2-40B4-BE49-F238E27FC236}">
                <a16:creationId xmlns:a16="http://schemas.microsoft.com/office/drawing/2014/main" id="{00129C37-C465-4475-927F-B861932A3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752989"/>
            <a:ext cx="3300984"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2D3CD993-A85F-4C44-A94E-5378AE9E7E06}"/>
              </a:ext>
            </a:extLst>
          </p:cNvPr>
          <p:cNvSpPr>
            <a:spLocks noGrp="1"/>
          </p:cNvSpPr>
          <p:nvPr>
            <p:ph idx="1"/>
          </p:nvPr>
        </p:nvSpPr>
        <p:spPr>
          <a:xfrm>
            <a:off x="8119870" y="1046922"/>
            <a:ext cx="3164356" cy="4811877"/>
          </a:xfrm>
        </p:spPr>
        <p:txBody>
          <a:bodyPr>
            <a:noAutofit/>
          </a:bodyPr>
          <a:lstStyle/>
          <a:p>
            <a:pPr marL="0" indent="0">
              <a:buNone/>
            </a:pPr>
            <a:r>
              <a:rPr lang="en-GB" sz="2000" dirty="0"/>
              <a:t>I would like to thank my parents, my mentors – Ms Smita and Ms Shivani, Mr Ken, all my group members and YouTube channels that have helped me in successfully completing this project on time and gaining so much knowledge.</a:t>
            </a:r>
            <a:endParaRPr lang="en-US" sz="2000" dirty="0"/>
          </a:p>
        </p:txBody>
      </p:sp>
      <p:sp>
        <p:nvSpPr>
          <p:cNvPr id="18" name="Rectangle 22">
            <a:extLst>
              <a:ext uri="{FF2B5EF4-FFF2-40B4-BE49-F238E27FC236}">
                <a16:creationId xmlns:a16="http://schemas.microsoft.com/office/drawing/2014/main" id="{8F92C143-3594-4735-B621-397DDDA5F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745" y="5946475"/>
            <a:ext cx="683056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4">
            <a:extLst>
              <a:ext uri="{FF2B5EF4-FFF2-40B4-BE49-F238E27FC236}">
                <a16:creationId xmlns:a16="http://schemas.microsoft.com/office/drawing/2014/main" id="{44F560E9-CCDC-4F8F-BA20-41F114098A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948253"/>
            <a:ext cx="3300984"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43834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504BED40-EAF7-4E55-AFF7-2CD840EBD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E1E899-9A22-4380-A8BE-9D42D0E1BADE}"/>
              </a:ext>
            </a:extLst>
          </p:cNvPr>
          <p:cNvSpPr>
            <a:spLocks noGrp="1"/>
          </p:cNvSpPr>
          <p:nvPr>
            <p:ph type="title"/>
          </p:nvPr>
        </p:nvSpPr>
        <p:spPr>
          <a:xfrm>
            <a:off x="581193" y="702156"/>
            <a:ext cx="6309003" cy="1013800"/>
          </a:xfrm>
        </p:spPr>
        <p:txBody>
          <a:bodyPr vert="horz" lIns="91440" tIns="45720" rIns="91440" bIns="45720" rtlCol="0" anchor="b">
            <a:normAutofit/>
          </a:bodyPr>
          <a:lstStyle/>
          <a:p>
            <a:r>
              <a:rPr lang="en-US" sz="2800" b="0" kern="1200" cap="all" dirty="0">
                <a:solidFill>
                  <a:schemeClr val="tx2"/>
                </a:solidFill>
                <a:latin typeface="+mj-lt"/>
                <a:ea typeface="+mj-ea"/>
                <a:cs typeface="+mj-cs"/>
              </a:rPr>
              <a:t>Student introduction:</a:t>
            </a:r>
          </a:p>
        </p:txBody>
      </p:sp>
      <p:sp>
        <p:nvSpPr>
          <p:cNvPr id="18" name="Rectangle 17">
            <a:extLst>
              <a:ext uri="{FF2B5EF4-FFF2-40B4-BE49-F238E27FC236}">
                <a16:creationId xmlns:a16="http://schemas.microsoft.com/office/drawing/2014/main" id="{F367CCF1-BB1E-41CF-8499-94A870C33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66751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 name="Text Placeholder 3">
            <a:extLst>
              <a:ext uri="{FF2B5EF4-FFF2-40B4-BE49-F238E27FC236}">
                <a16:creationId xmlns:a16="http://schemas.microsoft.com/office/drawing/2014/main" id="{0C4374DF-F2A1-4F76-8B13-7433534FDCEC}"/>
              </a:ext>
            </a:extLst>
          </p:cNvPr>
          <p:cNvSpPr>
            <a:spLocks noGrp="1"/>
          </p:cNvSpPr>
          <p:nvPr>
            <p:ph type="body" sz="half" idx="2"/>
          </p:nvPr>
        </p:nvSpPr>
        <p:spPr>
          <a:xfrm>
            <a:off x="581194" y="1896533"/>
            <a:ext cx="6309003" cy="3962266"/>
          </a:xfrm>
        </p:spPr>
        <p:txBody>
          <a:bodyPr vert="horz" lIns="91440" tIns="45720" rIns="91440" bIns="45720" rtlCol="0" anchor="ctr">
            <a:normAutofit/>
          </a:bodyPr>
          <a:lstStyle/>
          <a:p>
            <a:pPr>
              <a:buFont typeface="Wingdings 2" panose="05020102010507070707" pitchFamily="18" charset="2"/>
              <a:buChar char=""/>
            </a:pPr>
            <a:r>
              <a:rPr lang="en-US" dirty="0">
                <a:solidFill>
                  <a:schemeClr val="tx2"/>
                </a:solidFill>
              </a:rPr>
              <a:t>I am Freya Khanna, a 16 year old girl currently studying in grade 11. </a:t>
            </a:r>
          </a:p>
          <a:p>
            <a:pPr>
              <a:buFont typeface="Wingdings 2" panose="05020102010507070707" pitchFamily="18" charset="2"/>
              <a:buChar char=""/>
            </a:pPr>
            <a:endParaRPr lang="en-US">
              <a:solidFill>
                <a:schemeClr val="tx2"/>
              </a:solidFill>
            </a:endParaRPr>
          </a:p>
          <a:p>
            <a:pPr>
              <a:buFont typeface="Wingdings 2" panose="05020102010507070707" pitchFamily="18" charset="2"/>
              <a:buChar char=""/>
            </a:pPr>
            <a:r>
              <a:rPr lang="en-US" dirty="0">
                <a:solidFill>
                  <a:schemeClr val="tx2"/>
                </a:solidFill>
              </a:rPr>
              <a:t>I have a deep interest in the field of Computer Science and Artificial Intelligence and aspire to be a software engineer. </a:t>
            </a:r>
          </a:p>
        </p:txBody>
      </p:sp>
      <p:pic>
        <p:nvPicPr>
          <p:cNvPr id="5" name="Picture 5">
            <a:extLst>
              <a:ext uri="{FF2B5EF4-FFF2-40B4-BE49-F238E27FC236}">
                <a16:creationId xmlns:a16="http://schemas.microsoft.com/office/drawing/2014/main" id="{A7176144-8ED4-46A7-9FF6-EF73D6600305}"/>
              </a:ext>
            </a:extLst>
          </p:cNvPr>
          <p:cNvPicPr>
            <a:picLocks noGrp="1" noChangeAspect="1"/>
          </p:cNvPicPr>
          <p:nvPr>
            <p:ph idx="1"/>
          </p:nvPr>
        </p:nvPicPr>
        <p:blipFill rotWithShape="1">
          <a:blip r:embed="rId2"/>
          <a:srcRect l="27875" r="20875"/>
          <a:stretch/>
        </p:blipFill>
        <p:spPr>
          <a:xfrm>
            <a:off x="7521283" y="10"/>
            <a:ext cx="4670717" cy="6857990"/>
          </a:xfrm>
          <a:prstGeom prst="rect">
            <a:avLst/>
          </a:prstGeom>
        </p:spPr>
      </p:pic>
    </p:spTree>
    <p:extLst>
      <p:ext uri="{BB962C8B-B14F-4D97-AF65-F5344CB8AC3E}">
        <p14:creationId xmlns:p14="http://schemas.microsoft.com/office/powerpoint/2010/main" val="2286487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orking space background">
            <a:extLst>
              <a:ext uri="{FF2B5EF4-FFF2-40B4-BE49-F238E27FC236}">
                <a16:creationId xmlns:a16="http://schemas.microsoft.com/office/drawing/2014/main" id="{0527FC0E-A0DD-4D3C-8BCF-AA099AA05D99}"/>
              </a:ext>
            </a:extLst>
          </p:cNvPr>
          <p:cNvPicPr>
            <a:picLocks noChangeAspect="1"/>
          </p:cNvPicPr>
          <p:nvPr/>
        </p:nvPicPr>
        <p:blipFill rotWithShape="1">
          <a:blip r:embed="rId2">
            <a:alphaModFix amt="40000"/>
          </a:blip>
          <a:srcRect t="7969" b="7762"/>
          <a:stretch/>
        </p:blipFill>
        <p:spPr>
          <a:xfrm>
            <a:off x="20" y="10"/>
            <a:ext cx="12191980" cy="6857990"/>
          </a:xfrm>
          <a:prstGeom prst="rect">
            <a:avLst/>
          </a:prstGeom>
        </p:spPr>
      </p:pic>
      <p:sp>
        <p:nvSpPr>
          <p:cNvPr id="2" name="Title 1">
            <a:extLst>
              <a:ext uri="{FF2B5EF4-FFF2-40B4-BE49-F238E27FC236}">
                <a16:creationId xmlns:a16="http://schemas.microsoft.com/office/drawing/2014/main" id="{7EECDFEA-D5F3-4C75-AA30-0A171AA0E32D}"/>
              </a:ext>
            </a:extLst>
          </p:cNvPr>
          <p:cNvSpPr>
            <a:spLocks noGrp="1"/>
          </p:cNvSpPr>
          <p:nvPr>
            <p:ph type="title"/>
          </p:nvPr>
        </p:nvSpPr>
        <p:spPr>
          <a:xfrm>
            <a:off x="966361" y="2111137"/>
            <a:ext cx="10144260" cy="1013800"/>
          </a:xfrm>
        </p:spPr>
        <p:txBody>
          <a:bodyPr vert="horz" lIns="91440" tIns="45720" rIns="91440" bIns="45720" rtlCol="0">
            <a:normAutofit/>
          </a:bodyPr>
          <a:lstStyle/>
          <a:p>
            <a:pPr algn="ctr"/>
            <a:r>
              <a:rPr lang="en-US" dirty="0">
                <a:solidFill>
                  <a:schemeClr val="tx1"/>
                </a:solidFill>
              </a:rPr>
              <a:t>Internship experience </a:t>
            </a:r>
          </a:p>
        </p:txBody>
      </p:sp>
      <p:sp>
        <p:nvSpPr>
          <p:cNvPr id="3" name="Content Placeholder 2">
            <a:extLst>
              <a:ext uri="{FF2B5EF4-FFF2-40B4-BE49-F238E27FC236}">
                <a16:creationId xmlns:a16="http://schemas.microsoft.com/office/drawing/2014/main" id="{E649171D-F323-4FF7-9F89-33298F3958C4}"/>
              </a:ext>
            </a:extLst>
          </p:cNvPr>
          <p:cNvSpPr>
            <a:spLocks noGrp="1"/>
          </p:cNvSpPr>
          <p:nvPr>
            <p:ph idx="1"/>
          </p:nvPr>
        </p:nvSpPr>
        <p:spPr>
          <a:xfrm>
            <a:off x="965199" y="2611817"/>
            <a:ext cx="10261602" cy="3678303"/>
          </a:xfrm>
        </p:spPr>
        <p:txBody>
          <a:bodyPr vert="horz" lIns="91440" tIns="45720" rIns="91440" bIns="45720" rtlCol="0">
            <a:normAutofit/>
          </a:bodyPr>
          <a:lstStyle/>
          <a:p>
            <a:pPr marL="0" indent="0">
              <a:buNone/>
            </a:pPr>
            <a:r>
              <a:rPr lang="en-US" cap="all" dirty="0"/>
              <a:t>I've had an amazing experience in the internship so far. It has been an amazing learning opportunity in which I have come across many concepts that have helped me in expanding my knowledge in the field of artificial intelligence and computer science. </a:t>
            </a:r>
          </a:p>
          <a:p>
            <a:pPr marL="0" indent="0">
              <a:buNone/>
            </a:pPr>
            <a:endParaRPr lang="en-US" cap="all" dirty="0"/>
          </a:p>
          <a:p>
            <a:pPr marL="0" indent="0">
              <a:buNone/>
            </a:pPr>
            <a:r>
              <a:rPr lang="en-US" cap="all" dirty="0"/>
              <a:t>So far, I have earned three rockstar badges.</a:t>
            </a:r>
          </a:p>
        </p:txBody>
      </p:sp>
    </p:spTree>
    <p:extLst>
      <p:ext uri="{BB962C8B-B14F-4D97-AF65-F5344CB8AC3E}">
        <p14:creationId xmlns:p14="http://schemas.microsoft.com/office/powerpoint/2010/main" val="105056216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F3717-57A8-4671-915D-B44CBB8A39B3}"/>
              </a:ext>
            </a:extLst>
          </p:cNvPr>
          <p:cNvSpPr>
            <a:spLocks noGrp="1"/>
          </p:cNvSpPr>
          <p:nvPr>
            <p:ph type="title"/>
          </p:nvPr>
        </p:nvSpPr>
        <p:spPr/>
        <p:txBody>
          <a:bodyPr/>
          <a:lstStyle/>
          <a:p>
            <a:r>
              <a:rPr lang="en-GB" dirty="0"/>
              <a:t>About app</a:t>
            </a:r>
          </a:p>
        </p:txBody>
      </p:sp>
      <p:sp>
        <p:nvSpPr>
          <p:cNvPr id="3" name="Content Placeholder 2">
            <a:extLst>
              <a:ext uri="{FF2B5EF4-FFF2-40B4-BE49-F238E27FC236}">
                <a16:creationId xmlns:a16="http://schemas.microsoft.com/office/drawing/2014/main" id="{2993E75F-CF7A-499C-B0C2-9A978FAF8A26}"/>
              </a:ext>
            </a:extLst>
          </p:cNvPr>
          <p:cNvSpPr>
            <a:spLocks noGrp="1"/>
          </p:cNvSpPr>
          <p:nvPr>
            <p:ph idx="1"/>
          </p:nvPr>
        </p:nvSpPr>
        <p:spPr/>
        <p:txBody>
          <a:bodyPr>
            <a:normAutofit fontScale="92500" lnSpcReduction="20000"/>
          </a:bodyPr>
          <a:lstStyle/>
          <a:p>
            <a:pPr marL="0" indent="0">
              <a:buNone/>
            </a:pPr>
            <a:r>
              <a:rPr lang="en-GB" dirty="0"/>
              <a:t>Toodles is a personal assistant built for your desktop. </a:t>
            </a:r>
            <a:endParaRPr lang="en-US" dirty="0"/>
          </a:p>
          <a:p>
            <a:pPr marL="0" indent="0">
              <a:buNone/>
            </a:pPr>
            <a:r>
              <a:rPr lang="en-GB" dirty="0"/>
              <a:t>It can assist you in:</a:t>
            </a:r>
          </a:p>
          <a:p>
            <a:pPr marL="305435" indent="-305435"/>
            <a:r>
              <a:rPr lang="en-GB" dirty="0"/>
              <a:t>Automatically opening Google</a:t>
            </a:r>
          </a:p>
          <a:p>
            <a:pPr marL="305435" indent="-305435"/>
            <a:r>
              <a:rPr lang="en-GB" dirty="0"/>
              <a:t>Providing summaries on any topic from Wikipedia</a:t>
            </a:r>
          </a:p>
          <a:p>
            <a:pPr marL="305435" indent="-305435"/>
            <a:r>
              <a:rPr lang="en-GB" dirty="0"/>
              <a:t>Opening YouTube</a:t>
            </a:r>
          </a:p>
          <a:p>
            <a:pPr marL="305435" indent="-305435"/>
            <a:r>
              <a:rPr lang="en-GB" dirty="0"/>
              <a:t>Telling you the time</a:t>
            </a:r>
          </a:p>
          <a:p>
            <a:pPr marL="305435" indent="-305435"/>
            <a:r>
              <a:rPr lang="en-GB"/>
              <a:t>Opening Gmail and sending emails</a:t>
            </a:r>
          </a:p>
          <a:p>
            <a:pPr marL="305435" indent="-305435"/>
            <a:r>
              <a:rPr lang="en-GB" dirty="0"/>
              <a:t>Performing any web search</a:t>
            </a:r>
          </a:p>
          <a:p>
            <a:pPr marL="305435" indent="-305435"/>
            <a:r>
              <a:rPr lang="en-GB"/>
              <a:t>Telling any jokes</a:t>
            </a:r>
            <a:endParaRPr lang="en-GB" dirty="0"/>
          </a:p>
          <a:p>
            <a:pPr marL="305435" indent="-305435"/>
            <a:r>
              <a:rPr lang="en-GB"/>
              <a:t>Making and keeping track of notes</a:t>
            </a:r>
            <a:endParaRPr lang="en-GB" dirty="0"/>
          </a:p>
          <a:p>
            <a:pPr marL="305435" indent="-305435"/>
            <a:endParaRPr lang="en-GB" dirty="0"/>
          </a:p>
        </p:txBody>
      </p:sp>
    </p:spTree>
    <p:extLst>
      <p:ext uri="{BB962C8B-B14F-4D97-AF65-F5344CB8AC3E}">
        <p14:creationId xmlns:p14="http://schemas.microsoft.com/office/powerpoint/2010/main" val="2323627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34">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7" name="Rectangle 36">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9" name="Rectangle 38">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A96CA6F-0149-4CCE-BD06-455D952EB516}"/>
              </a:ext>
            </a:extLst>
          </p:cNvPr>
          <p:cNvSpPr>
            <a:spLocks noGrp="1"/>
          </p:cNvSpPr>
          <p:nvPr>
            <p:ph type="title"/>
          </p:nvPr>
        </p:nvSpPr>
        <p:spPr>
          <a:xfrm>
            <a:off x="601255" y="702155"/>
            <a:ext cx="3409783" cy="1300365"/>
          </a:xfrm>
        </p:spPr>
        <p:txBody>
          <a:bodyPr>
            <a:normAutofit/>
          </a:bodyPr>
          <a:lstStyle/>
          <a:p>
            <a:r>
              <a:rPr lang="en-GB">
                <a:solidFill>
                  <a:srgbClr val="FFFFFF"/>
                </a:solidFill>
              </a:rPr>
              <a:t>How do I use this app?</a:t>
            </a:r>
          </a:p>
        </p:txBody>
      </p:sp>
      <p:sp>
        <p:nvSpPr>
          <p:cNvPr id="8" name="Content Placeholder 7">
            <a:extLst>
              <a:ext uri="{FF2B5EF4-FFF2-40B4-BE49-F238E27FC236}">
                <a16:creationId xmlns:a16="http://schemas.microsoft.com/office/drawing/2014/main" id="{3D674DB1-D69E-494D-8D41-8552CACC96C6}"/>
              </a:ext>
            </a:extLst>
          </p:cNvPr>
          <p:cNvSpPr>
            <a:spLocks noGrp="1"/>
          </p:cNvSpPr>
          <p:nvPr>
            <p:ph idx="1"/>
          </p:nvPr>
        </p:nvSpPr>
        <p:spPr>
          <a:xfrm>
            <a:off x="601255" y="2177142"/>
            <a:ext cx="3409782" cy="3823607"/>
          </a:xfrm>
        </p:spPr>
        <p:txBody>
          <a:bodyPr>
            <a:normAutofit/>
          </a:bodyPr>
          <a:lstStyle/>
          <a:p>
            <a:pPr marL="305435" indent="-305435"/>
            <a:r>
              <a:rPr lang="en-US">
                <a:solidFill>
                  <a:srgbClr val="FFFFFF"/>
                </a:solidFill>
              </a:rPr>
              <a:t>This is the first screen you see when you open the app. To use this app, you must click on the button that says, "Speak something!" Every time you wish to give the assistant a command. Once you do, viola, your wish is granted!</a:t>
            </a:r>
          </a:p>
        </p:txBody>
      </p:sp>
      <p:pic>
        <p:nvPicPr>
          <p:cNvPr id="3" name="Picture 4" descr="Graphical user interface, application&#10;&#10;Description automatically generated">
            <a:extLst>
              <a:ext uri="{FF2B5EF4-FFF2-40B4-BE49-F238E27FC236}">
                <a16:creationId xmlns:a16="http://schemas.microsoft.com/office/drawing/2014/main" id="{92DA8DE8-7BE1-402E-97D2-E0366447F15E}"/>
              </a:ext>
            </a:extLst>
          </p:cNvPr>
          <p:cNvPicPr>
            <a:picLocks noChangeAspect="1"/>
          </p:cNvPicPr>
          <p:nvPr/>
        </p:nvPicPr>
        <p:blipFill>
          <a:blip r:embed="rId2"/>
          <a:stretch>
            <a:fillRect/>
          </a:stretch>
        </p:blipFill>
        <p:spPr>
          <a:xfrm>
            <a:off x="4592231" y="1732599"/>
            <a:ext cx="6831503" cy="3375387"/>
          </a:xfrm>
          <a:prstGeom prst="rect">
            <a:avLst/>
          </a:prstGeom>
        </p:spPr>
      </p:pic>
    </p:spTree>
    <p:extLst>
      <p:ext uri="{BB962C8B-B14F-4D97-AF65-F5344CB8AC3E}">
        <p14:creationId xmlns:p14="http://schemas.microsoft.com/office/powerpoint/2010/main" val="3920015165"/>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25">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27">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9" name="Rectangle 29">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1" name="Rectangle 31">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43" name="Rectangle 33">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35">
            <a:extLst>
              <a:ext uri="{FF2B5EF4-FFF2-40B4-BE49-F238E27FC236}">
                <a16:creationId xmlns:a16="http://schemas.microsoft.com/office/drawing/2014/main" id="{79394E1F-0B5F-497D-B2A6-8383A2A548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3"/>
            <a:chOff x="438068" y="457200"/>
            <a:chExt cx="3703320" cy="5935133"/>
          </a:xfrm>
        </p:grpSpPr>
        <p:sp>
          <p:nvSpPr>
            <p:cNvPr id="37" name="Rectangle 36">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45" name="Rectangle 37">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8D331AA4-DC8E-4FC9-9A46-FE104BB8EA5F}"/>
              </a:ext>
            </a:extLst>
          </p:cNvPr>
          <p:cNvSpPr>
            <a:spLocks noGrp="1"/>
          </p:cNvSpPr>
          <p:nvPr>
            <p:ph type="title"/>
          </p:nvPr>
        </p:nvSpPr>
        <p:spPr>
          <a:xfrm>
            <a:off x="584200" y="1524001"/>
            <a:ext cx="3412067" cy="3478384"/>
          </a:xfrm>
        </p:spPr>
        <p:txBody>
          <a:bodyPr vert="horz" lIns="91440" tIns="45720" rIns="91440" bIns="45720" rtlCol="0" anchor="b">
            <a:normAutofit/>
          </a:bodyPr>
          <a:lstStyle/>
          <a:p>
            <a:r>
              <a:rPr lang="en-US" sz="3300">
                <a:solidFill>
                  <a:srgbClr val="FFFFFF"/>
                </a:solidFill>
              </a:rPr>
              <a:t>The 'Help' button leads you to a page with instructions. </a:t>
            </a:r>
          </a:p>
        </p:txBody>
      </p:sp>
      <p:pic>
        <p:nvPicPr>
          <p:cNvPr id="4" name="Picture 4" descr="Text&#10;&#10;Description automatically generated">
            <a:extLst>
              <a:ext uri="{FF2B5EF4-FFF2-40B4-BE49-F238E27FC236}">
                <a16:creationId xmlns:a16="http://schemas.microsoft.com/office/drawing/2014/main" id="{170D87AB-F202-4A20-BE95-4442357AEC58}"/>
              </a:ext>
            </a:extLst>
          </p:cNvPr>
          <p:cNvPicPr>
            <a:picLocks noGrp="1" noChangeAspect="1"/>
          </p:cNvPicPr>
          <p:nvPr>
            <p:ph idx="1"/>
          </p:nvPr>
        </p:nvPicPr>
        <p:blipFill rotWithShape="1">
          <a:blip r:embed="rId2"/>
          <a:srcRect t="418" r="-1240" b="6391"/>
          <a:stretch/>
        </p:blipFill>
        <p:spPr>
          <a:xfrm>
            <a:off x="4765053" y="1523042"/>
            <a:ext cx="6848768" cy="3560059"/>
          </a:xfrm>
          <a:prstGeom prst="rect">
            <a:avLst/>
          </a:prstGeom>
        </p:spPr>
      </p:pic>
    </p:spTree>
    <p:extLst>
      <p:ext uri="{BB962C8B-B14F-4D97-AF65-F5344CB8AC3E}">
        <p14:creationId xmlns:p14="http://schemas.microsoft.com/office/powerpoint/2010/main" val="34114321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758045B-93A8-4F07-ABF6-A2BD0D990003}"/>
              </a:ext>
            </a:extLst>
          </p:cNvPr>
          <p:cNvSpPr>
            <a:spLocks noGrp="1"/>
          </p:cNvSpPr>
          <p:nvPr>
            <p:ph type="title"/>
          </p:nvPr>
        </p:nvSpPr>
        <p:spPr>
          <a:xfrm>
            <a:off x="8013433" y="702156"/>
            <a:ext cx="3568661" cy="1188720"/>
          </a:xfrm>
        </p:spPr>
        <p:txBody>
          <a:bodyPr vert="horz" lIns="91440" tIns="45720" rIns="91440" bIns="45720" rtlCol="0" anchor="b">
            <a:normAutofit/>
          </a:bodyPr>
          <a:lstStyle/>
          <a:p>
            <a:r>
              <a:rPr lang="en-US" sz="2800" b="0" kern="1200" cap="all" dirty="0">
                <a:solidFill>
                  <a:schemeClr val="tx1">
                    <a:lumMod val="75000"/>
                    <a:lumOff val="25000"/>
                  </a:schemeClr>
                </a:solidFill>
                <a:latin typeface="+mj-lt"/>
                <a:ea typeface="+mj-ea"/>
                <a:cs typeface="+mj-cs"/>
              </a:rPr>
              <a:t>Contact person </a:t>
            </a:r>
          </a:p>
        </p:txBody>
      </p:sp>
      <p:pic>
        <p:nvPicPr>
          <p:cNvPr id="24" name="Picture 23" descr="Light bulb on yellow background with sketched light beams and cord">
            <a:extLst>
              <a:ext uri="{FF2B5EF4-FFF2-40B4-BE49-F238E27FC236}">
                <a16:creationId xmlns:a16="http://schemas.microsoft.com/office/drawing/2014/main" id="{48FC6FBC-520D-4576-B59A-FE7001BF65A9}"/>
              </a:ext>
            </a:extLst>
          </p:cNvPr>
          <p:cNvPicPr>
            <a:picLocks noChangeAspect="1"/>
          </p:cNvPicPr>
          <p:nvPr/>
        </p:nvPicPr>
        <p:blipFill rotWithShape="1">
          <a:blip r:embed="rId2"/>
          <a:srcRect l="32378" r="3" b="3"/>
          <a:stretch/>
        </p:blipFill>
        <p:spPr>
          <a:xfrm>
            <a:off x="20" y="10"/>
            <a:ext cx="7537685" cy="6857990"/>
          </a:xfrm>
          <a:prstGeom prst="rect">
            <a:avLst/>
          </a:prstGeom>
        </p:spPr>
      </p:pic>
      <p:sp>
        <p:nvSpPr>
          <p:cNvPr id="30" name="Rectangle 29">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id="{263032B4-5A26-4622-AA46-C158E3FCE415}"/>
              </a:ext>
            </a:extLst>
          </p:cNvPr>
          <p:cNvSpPr txBox="1"/>
          <p:nvPr/>
        </p:nvSpPr>
        <p:spPr>
          <a:xfrm>
            <a:off x="8013433" y="2340864"/>
            <a:ext cx="3568661" cy="363448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457200">
              <a:spcBef>
                <a:spcPct val="20000"/>
              </a:spcBef>
              <a:spcAft>
                <a:spcPts val="600"/>
              </a:spcAft>
              <a:buClr>
                <a:schemeClr val="accent1"/>
              </a:buClr>
              <a:buSzPct val="92000"/>
              <a:buFont typeface="Wingdings 2" panose="05020102010507070707" pitchFamily="18" charset="2"/>
              <a:buChar char=""/>
            </a:pPr>
            <a:r>
              <a:rPr lang="en-US" dirty="0">
                <a:solidFill>
                  <a:schemeClr val="tx1">
                    <a:lumMod val="75000"/>
                    <a:lumOff val="25000"/>
                  </a:schemeClr>
                </a:solidFill>
              </a:rPr>
              <a:t>For any doubts, concerns and suggestion regarding the app, please reach me, Freya Khanna at freyakhanna2005@gmail.com</a:t>
            </a:r>
          </a:p>
        </p:txBody>
      </p:sp>
    </p:spTree>
    <p:extLst>
      <p:ext uri="{BB962C8B-B14F-4D97-AF65-F5344CB8AC3E}">
        <p14:creationId xmlns:p14="http://schemas.microsoft.com/office/powerpoint/2010/main" val="313780649"/>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DividendVTI">
  <a:themeElements>
    <a:clrScheme name="AnalogousFromDarkSeedLeftStep">
      <a:dk1>
        <a:srgbClr val="000000"/>
      </a:dk1>
      <a:lt1>
        <a:srgbClr val="FFFFFF"/>
      </a:lt1>
      <a:dk2>
        <a:srgbClr val="31201C"/>
      </a:dk2>
      <a:lt2>
        <a:srgbClr val="F2F0F3"/>
      </a:lt2>
      <a:accent1>
        <a:srgbClr val="7FB045"/>
      </a:accent1>
      <a:accent2>
        <a:srgbClr val="A2A737"/>
      </a:accent2>
      <a:accent3>
        <a:srgbClr val="C3974D"/>
      </a:accent3>
      <a:accent4>
        <a:srgbClr val="B1543B"/>
      </a:accent4>
      <a:accent5>
        <a:srgbClr val="C34D65"/>
      </a:accent5>
      <a:accent6>
        <a:srgbClr val="B13B85"/>
      </a:accent6>
      <a:hlink>
        <a:srgbClr val="C04348"/>
      </a:hlink>
      <a:folHlink>
        <a:srgbClr val="7F7F7F"/>
      </a:folHlink>
    </a:clrScheme>
    <a:fontScheme name="Dividend">
      <a:majorFont>
        <a:latin typeface="Avenir Next LT Pro"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DividendVTI</vt:lpstr>
      <vt:lpstr>Toodles – personal desktop assistant</vt:lpstr>
      <vt:lpstr>Table of contents</vt:lpstr>
      <vt:lpstr>Vote of thanks</vt:lpstr>
      <vt:lpstr>Student introduction:</vt:lpstr>
      <vt:lpstr>Internship experience </vt:lpstr>
      <vt:lpstr>About app</vt:lpstr>
      <vt:lpstr>How do I use this app?</vt:lpstr>
      <vt:lpstr>The 'Help' button leads you to a page with instructions. </vt:lpstr>
      <vt:lpstr>Contact person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153</cp:revision>
  <dcterms:created xsi:type="dcterms:W3CDTF">2021-11-03T12:34:59Z</dcterms:created>
  <dcterms:modified xsi:type="dcterms:W3CDTF">2021-12-04T09:24:51Z</dcterms:modified>
</cp:coreProperties>
</file>

<file path=docProps/thumbnail.jpeg>
</file>